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9" r:id="rId9"/>
    <p:sldId id="262" r:id="rId10"/>
    <p:sldId id="264" r:id="rId11"/>
    <p:sldId id="265" r:id="rId12"/>
    <p:sldId id="266" r:id="rId13"/>
    <p:sldId id="267" r:id="rId14"/>
    <p:sldId id="271" r:id="rId15"/>
    <p:sldId id="268" r:id="rId16"/>
    <p:sldId id="270" r:id="rId17"/>
    <p:sldId id="272" r:id="rId18"/>
  </p:sldIdLst>
  <p:sldSz cx="12192000" cy="6858000"/>
  <p:notesSz cx="6858000" cy="9144000"/>
  <p:embeddedFontLst>
    <p:embeddedFont>
      <p:font typeface="Rajdhani" panose="02000000000000000000" pitchFamily="2" charset="0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Julius Sans One" panose="02000000000000000000" pitchFamily="2" charset="0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A7BF"/>
    <a:srgbClr val="B5416E"/>
    <a:srgbClr val="D8693E"/>
    <a:srgbClr val="654376"/>
    <a:srgbClr val="19833B"/>
    <a:srgbClr val="E2DE73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102" autoAdjust="0"/>
  </p:normalViewPr>
  <p:slideViewPr>
    <p:cSldViewPr>
      <p:cViewPr varScale="1">
        <p:scale>
          <a:sx n="106" d="100"/>
          <a:sy n="106" d="100"/>
        </p:scale>
        <p:origin x="7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B1C95-1BC1-404A-8FF4-B8FE2A880AD1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3E1D4D-2442-4DC8-B32B-E96970785F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784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en-US" altLang="ko-KR" dirty="0" smtClean="0"/>
          </a:p>
          <a:p>
            <a:r>
              <a:rPr lang="ko-KR" altLang="en-US" dirty="0" smtClean="0"/>
              <a:t>기존 사이트 분석</a:t>
            </a:r>
            <a:endParaRPr lang="en-US" altLang="ko-KR" dirty="0" smtClean="0"/>
          </a:p>
          <a:p>
            <a:r>
              <a:rPr lang="ko-KR" altLang="en-US" dirty="0" smtClean="0"/>
              <a:t>사이트 설계</a:t>
            </a:r>
            <a:r>
              <a:rPr lang="en-US" altLang="ko-KR" dirty="0" smtClean="0"/>
              <a:t>+</a:t>
            </a:r>
            <a:r>
              <a:rPr lang="ko-KR" altLang="en-US" dirty="0" smtClean="0"/>
              <a:t>기획 의도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이 사이트는 어떤 컨셉을 가지고 구성한 것이다</a:t>
            </a:r>
            <a:endParaRPr lang="en-US" altLang="ko-KR" dirty="0" smtClean="0"/>
          </a:p>
          <a:p>
            <a:r>
              <a:rPr lang="ko-KR" altLang="en-US" dirty="0" smtClean="0"/>
              <a:t>제작 기법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기술적으로는 어떻게 만들었는지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어떤 기술을 어디에 어떻게 적용함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-</a:t>
            </a:r>
            <a:r>
              <a:rPr lang="en-US" altLang="ko-KR" dirty="0" err="1" smtClean="0"/>
              <a:t>css</a:t>
            </a:r>
            <a:r>
              <a:rPr lang="ko-KR" altLang="en-US" dirty="0" smtClean="0"/>
              <a:t>구성은 </a:t>
            </a:r>
            <a:r>
              <a:rPr lang="ko-KR" altLang="en-US" dirty="0" err="1" smtClean="0"/>
              <a:t>이렇게했고</a:t>
            </a:r>
            <a:r>
              <a:rPr lang="en-US" altLang="ko-KR" dirty="0" smtClean="0"/>
              <a:t>, html</a:t>
            </a:r>
            <a:r>
              <a:rPr lang="ko-KR" altLang="en-US" dirty="0" smtClean="0"/>
              <a:t>에는 어떤 태그들을 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이런걸 하면 됨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en-US" altLang="ko-KR" dirty="0" err="1" smtClean="0"/>
              <a:t>gui</a:t>
            </a:r>
            <a:r>
              <a:rPr lang="ko-KR" altLang="en-US" dirty="0" smtClean="0"/>
              <a:t>는 어떻게 생겼고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컨셉은 무엇이고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주조색이</a:t>
            </a:r>
            <a:r>
              <a:rPr lang="ko-KR" altLang="en-US" dirty="0" smtClean="0"/>
              <a:t> 뭐고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폰트는 뭘 쓰고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구조는 어떻게 짰고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기술은 이러이러한 걸 썼다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미디어쿼리까지도 시연으로 보여주고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미디어쿼리할</a:t>
            </a:r>
            <a:r>
              <a:rPr lang="ko-KR" altLang="en-US" dirty="0" smtClean="0"/>
              <a:t> 때에는 어떤 부분을 </a:t>
            </a:r>
            <a:r>
              <a:rPr lang="ko-KR" altLang="en-US" dirty="0" err="1" smtClean="0"/>
              <a:t>신경써서</a:t>
            </a:r>
            <a:r>
              <a:rPr lang="ko-KR" altLang="en-US" dirty="0" smtClean="0"/>
              <a:t> 중점적으로 </a:t>
            </a:r>
            <a:r>
              <a:rPr lang="ko-KR" altLang="en-US" dirty="0" err="1" smtClean="0"/>
              <a:t>했다이런걸</a:t>
            </a:r>
            <a:r>
              <a:rPr lang="ko-KR" altLang="en-US" dirty="0" smtClean="0"/>
              <a:t> 말하면 됨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내가 만든 것에 대한 어필</a:t>
            </a:r>
            <a:r>
              <a:rPr lang="en-US" altLang="ko-KR" dirty="0" smtClean="0"/>
              <a:t>!</a:t>
            </a:r>
          </a:p>
          <a:p>
            <a:r>
              <a:rPr lang="ko-KR" altLang="en-US" dirty="0" smtClean="0"/>
              <a:t>레이아웃</a:t>
            </a:r>
            <a:r>
              <a:rPr lang="en-US" altLang="ko-KR" dirty="0" smtClean="0"/>
              <a:t>??</a:t>
            </a:r>
          </a:p>
          <a:p>
            <a:r>
              <a:rPr lang="ko-KR" altLang="en-US" dirty="0" smtClean="0"/>
              <a:t>사이트 구현</a:t>
            </a:r>
            <a:endParaRPr lang="en-US" altLang="ko-KR" dirty="0" smtClean="0"/>
          </a:p>
          <a:p>
            <a:r>
              <a:rPr lang="ko-KR" altLang="en-US" dirty="0" err="1" smtClean="0"/>
              <a:t>마크업</a:t>
            </a:r>
            <a:r>
              <a:rPr lang="ko-KR" altLang="en-US" dirty="0" smtClean="0"/>
              <a:t> 검사</a:t>
            </a:r>
            <a:r>
              <a:rPr lang="en-US" altLang="ko-KR" dirty="0" smtClean="0"/>
              <a:t>/</a:t>
            </a:r>
            <a:r>
              <a:rPr lang="ko-KR" altLang="en-US" dirty="0" smtClean="0"/>
              <a:t>접근성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27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595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1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949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977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873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354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398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19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70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52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499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115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120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484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678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1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>
            <a:alpha val="9882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B68D7-7CF7-4F32-94A0-A3CD9708923D}" type="datetimeFigureOut">
              <a:rPr lang="ko-KR" altLang="en-US" smtClean="0"/>
              <a:t>2023-03-31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04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702531" y="5956920"/>
            <a:ext cx="786938" cy="338195"/>
          </a:xfrm>
        </p:spPr>
        <p:txBody>
          <a:bodyPr anchor="ctr">
            <a:norm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임유정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타원 3"/>
          <p:cNvSpPr/>
          <p:nvPr/>
        </p:nvSpPr>
        <p:spPr>
          <a:xfrm>
            <a:off x="7581206" y="301863"/>
            <a:ext cx="4215299" cy="4215299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10020" y="4114800"/>
            <a:ext cx="2493355" cy="2493355"/>
          </a:xfrm>
          <a:prstGeom prst="ellipse">
            <a:avLst/>
          </a:prstGeom>
          <a:solidFill>
            <a:srgbClr val="6543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061702"/>
            <a:ext cx="9144000" cy="1122073"/>
          </a:xfrm>
        </p:spPr>
        <p:txBody>
          <a:bodyPr anchor="ctr"/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서울미식주간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85709" y="3464621"/>
            <a:ext cx="14205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가이드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문서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6753125" y="4380251"/>
            <a:ext cx="277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986310" y="4137296"/>
            <a:ext cx="86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9777461" y="3102441"/>
            <a:ext cx="144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03"/>
          <a:stretch/>
        </p:blipFill>
        <p:spPr>
          <a:xfrm>
            <a:off x="335360" y="1484784"/>
            <a:ext cx="5538751" cy="108012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8" name="TextBox 7"/>
          <p:cNvSpPr txBox="1"/>
          <p:nvPr/>
        </p:nvSpPr>
        <p:spPr>
          <a:xfrm>
            <a:off x="1941890" y="2564903"/>
            <a:ext cx="2569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지도 섹션의 도입 부분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68008" y="2220899"/>
            <a:ext cx="5760640" cy="2432237"/>
            <a:chOff x="6096000" y="571033"/>
            <a:chExt cx="5760640" cy="2432237"/>
          </a:xfrm>
        </p:grpSpPr>
        <p:sp>
          <p:nvSpPr>
            <p:cNvPr id="10" name="TextBox 9"/>
            <p:cNvSpPr txBox="1"/>
            <p:nvPr/>
          </p:nvSpPr>
          <p:spPr>
            <a:xfrm>
              <a:off x="6096000" y="571033"/>
              <a:ext cx="2823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Taste of Seoul 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지도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18932" y="1052736"/>
              <a:ext cx="5737708" cy="1950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섹션 도입 부분 </a:t>
              </a:r>
              <a:r>
                <a:rPr lang="en-US" altLang="ko-KR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svg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svg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겉박스의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top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위치값이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보이는 화면 하단에 도달하면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svg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transform:scale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윈도우에 맞게 증감함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지도 리스트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실제로 가로 이동할 박스에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position:sticky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부여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자식요소로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ul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&gt;li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슬라이드를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구성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-JS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에서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getBoundingClientRect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().top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값의 수치와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일치시킴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3315466"/>
            <a:ext cx="5538751" cy="2503204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3" name="TextBox 12"/>
          <p:cNvSpPr txBox="1"/>
          <p:nvPr/>
        </p:nvSpPr>
        <p:spPr>
          <a:xfrm>
            <a:off x="1679129" y="5831686"/>
            <a:ext cx="30925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지도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섹션 가로 이동 시작 부분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5360" y="1566317"/>
            <a:ext cx="5538751" cy="782563"/>
          </a:xfrm>
          <a:prstGeom prst="rect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54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64" y="2276872"/>
            <a:ext cx="6357099" cy="314462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3" name="TextBox 12"/>
          <p:cNvSpPr txBox="1"/>
          <p:nvPr/>
        </p:nvSpPr>
        <p:spPr>
          <a:xfrm>
            <a:off x="5196699" y="5427269"/>
            <a:ext cx="18149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지도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섹션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367808" y="1844824"/>
            <a:ext cx="3312368" cy="0"/>
          </a:xfrm>
          <a:prstGeom prst="straightConnector1">
            <a:avLst/>
          </a:prstGeom>
          <a:ln w="38100">
            <a:solidFill>
              <a:srgbClr val="B541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24683" y="1533067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이동 방향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9560544" y="2901220"/>
            <a:ext cx="0" cy="1872208"/>
          </a:xfrm>
          <a:prstGeom prst="straightConnector1">
            <a:avLst/>
          </a:prstGeom>
          <a:ln w="38100">
            <a:solidFill>
              <a:srgbClr val="D7A7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605593" y="3317619"/>
            <a:ext cx="346249" cy="8537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스크롤 방향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05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809649" y="4845112"/>
            <a:ext cx="104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5890" y="2198922"/>
            <a:ext cx="194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553" y="2092952"/>
            <a:ext cx="5451875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8292036" y="4806584"/>
            <a:ext cx="1669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셰프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바텐더 소개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63768" y="1316908"/>
            <a:ext cx="5760640" cy="4290438"/>
            <a:chOff x="6096000" y="571033"/>
            <a:chExt cx="5760640" cy="4290438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2622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셰프</a:t>
              </a:r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&amp;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바텐더 소개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38087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왼쪽 단락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왼쪽 단락 박스를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posifion:sticky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써서 오른쪽 단락의 컨텐츠가 다 소개될 때까지 화면에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고정시켜놓음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오른쪽 단락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윈도우의 특정 위치에 도달하면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translateX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()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왼쪽에 숨은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셰프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이미지가 등장하도록 이벤트를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걸어둠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셰프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&amp;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바텐더 소개 목록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이미지에 마우스오버하면 배경이 어두운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more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박스가 등장하며 해당 상세 페이지로의 이동을 유도함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이미지가 완전히 등장하기도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전에 마우스오버하면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more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박스가 보이므로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사용자정의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태그를 사용하여 이미지 등장 후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마우스오버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이벤트가 발생하도록 제어함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78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8679351" y="4431650"/>
            <a:ext cx="75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337135" y="3946747"/>
            <a:ext cx="2988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059266" y="3711257"/>
            <a:ext cx="349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331074" y="2826350"/>
            <a:ext cx="90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78" y="2092952"/>
            <a:ext cx="3835314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634894" y="481256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동영상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1943392"/>
            <a:ext cx="5760640" cy="2997776"/>
            <a:chOff x="6096000" y="571033"/>
            <a:chExt cx="5760640" cy="2997776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42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동영상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2516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 동영상 프레임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비율 유지 박스로 만들어서 리사이즈되어도 비율이 유지되도록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 좌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우버튼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 버튼을 따로 변수로 저장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각각 클릭이벤트를 걸어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전달변수를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가지고 들어가게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파라미터값에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따라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if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문으로 분기를 나눠서 제어함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우버튼클릭시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동영상 번호 변수 증가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좌버튼클릭시 동영상 번호 변수 감소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동영상 번호 변수의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한계값을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체크하여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초기화 기능 제작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131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7671539" y="4382499"/>
            <a:ext cx="324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500364" y="4148369"/>
            <a:ext cx="273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932412" y="3104273"/>
            <a:ext cx="273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78" y="2092952"/>
            <a:ext cx="3835314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634894" y="481256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동영상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2220899"/>
            <a:ext cx="5760640" cy="2432237"/>
            <a:chOff x="6096000" y="571033"/>
            <a:chExt cx="5760640" cy="2432237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42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동영상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1950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썸네일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리스트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클릭된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썸네일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이미지에만 클래스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‘on’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을 부여해서 테두리를 바뀌게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클래스 추가 전 모든 대상에서 클래스를 빼서 초기화 함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썸네일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좌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우버튼</a:t>
              </a:r>
              <a:endPara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숨겨둔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리스트들을 잘라내어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맨앞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맨뒤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동영상 다음에 이어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붙임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잠금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변수를 설정해서 리스트가 넘어가는 시간 동안은 클릭이 막히도록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설정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644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6331074" y="5348833"/>
            <a:ext cx="356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274180" y="4859635"/>
            <a:ext cx="468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564944" y="4708210"/>
            <a:ext cx="122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321549" y="2999068"/>
            <a:ext cx="4968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2092964"/>
            <a:ext cx="5451875" cy="2704083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1827783" y="4806572"/>
            <a:ext cx="2553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공지사항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보도자료 섹션 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&amp;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하단 영역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1096169"/>
            <a:ext cx="5760640" cy="4667464"/>
            <a:chOff x="6096000" y="571033"/>
            <a:chExt cx="5760640" cy="4667464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2717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공지사항</a:t>
              </a:r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보도자료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418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공지사항 단락과 보도자료 단락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sectio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태그에 각 단락을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시맨틱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태그인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aside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나눔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-flex:1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을 줘서 각 단락을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등분할시키고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justify-content:space-between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으로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양옆으로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보냄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-’+’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버튼을 클릭하면 각 섹션의 상세페이지로 이동함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게시글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박스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게시글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목록은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ol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&gt;li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</a:t>
              </a:r>
              <a:r>
                <a:rPr lang="ko-KR" altLang="en-US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게시글은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순서 있는 목록이라 생각하여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ol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작성함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 </a:t>
              </a:r>
              <a:r>
                <a:rPr lang="ko-KR" altLang="en-US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게시글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박스에 마우스오버하면 색상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변경시킴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-2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줄 초과일 경우 자동 말줄임표시를 넣고 넘치는 부분은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overflow:hidden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으로 숨김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게시글박의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제목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내용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게시일 박스의 높이 총합을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겉박스의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높이값과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같게 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리사이즈될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때 박스의 크기에 따라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말줄임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표시 다음 줄이 보일 수 있으므로 각 박스 줌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  <a:p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하단 영역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전체를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시맨틱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태그인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footer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감싸고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플렉스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박스로 만들어 가로 진행하게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하단영역의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로고는 제자리를 지키면서 주변의 원형 이미지보다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z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값을 높게 하기 위해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position:relative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주고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z-index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높임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상단의 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인디케이터바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윈도우를 따라다니며 현재 스크롤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위치값을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시각적으로 보여주기 위해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fixed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인 상단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영역안에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넣음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-body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scrollHeight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값에서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window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innerHeight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값을 빼서 최대높이값을 구한 다음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window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scrollY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값을 나눠서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100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을 곱해 비율 계산을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계산한 비율에 따라서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인디케이터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바의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width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채워지게 하고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window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 스크롤 이벤트를 적용함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865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웹 표준 검사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59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QnA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73" y="2492896"/>
            <a:ext cx="14702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QnA</a:t>
            </a:r>
            <a:endParaRPr lang="ko-KR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8036" y="3584049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감사합니다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39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>
            <a:alpha val="9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322622" y="1412776"/>
            <a:ext cx="4584909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ko-KR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기존 사이트 분석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설계와 기획 의도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제작 기법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구현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웹 표준 검사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</a:t>
            </a:r>
            <a:r>
              <a:rPr lang="en-US" altLang="ko-KR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H="1">
            <a:off x="3322622" y="1195057"/>
            <a:ext cx="8869378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22622" y="48717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목차</a:t>
            </a:r>
            <a:endParaRPr lang="ko-KR" altLang="en-US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04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58570" y="356320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기존 사이트 분석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83"/>
          <a:stretch/>
        </p:blipFill>
        <p:spPr>
          <a:xfrm>
            <a:off x="1576450" y="1340768"/>
            <a:ext cx="3024336" cy="4320480"/>
          </a:xfrm>
          <a:prstGeom prst="rect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softEdge rad="31750"/>
          </a:effectLst>
        </p:spPr>
      </p:pic>
      <p:sp>
        <p:nvSpPr>
          <p:cNvPr id="8" name="TextBox 7"/>
          <p:cNvSpPr txBox="1"/>
          <p:nvPr/>
        </p:nvSpPr>
        <p:spPr>
          <a:xfrm>
            <a:off x="7911980" y="2636912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2022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서울미식주간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51868" y="3006244"/>
            <a:ext cx="22781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tasteofseoul.visitseoul.net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7104112" y="3789040"/>
            <a:ext cx="3672408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078" y="1988840"/>
            <a:ext cx="2276475" cy="32385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9082236" y="4859635"/>
            <a:ext cx="1152000" cy="216024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104112" y="4136976"/>
            <a:ext cx="3672408" cy="1020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정보 전달에 목적을 둔 구조</a:t>
            </a:r>
            <a:endParaRPr lang="en-US" altLang="ko-KR" sz="1400" dirty="0" smtClean="0"/>
          </a:p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이미지의 단순 나열로 구성</a:t>
            </a:r>
            <a:endParaRPr lang="en-US" altLang="ko-KR" sz="1400" dirty="0" smtClean="0"/>
          </a:p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등장 액션이 없어 단조로운 느낌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7546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7173543" y="3131443"/>
            <a:ext cx="972000" cy="216024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설계와 </a:t>
            </a:r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기획 의도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44072" y="2936845"/>
            <a:ext cx="4686824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원형 이미지를 주로 쓴 기존의 사이트 컨셉 차용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메인 페이지에 애니메이션 추가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한 화면에 나타나는 데이터 줄임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다양한 이벤트 액션 추가하여 단조로운 느낌 환기</a:t>
            </a:r>
            <a:endParaRPr lang="en-US" altLang="ko-KR" sz="1400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27169" t="19601" r="30307" b="37000"/>
          <a:stretch/>
        </p:blipFill>
        <p:spPr>
          <a:xfrm>
            <a:off x="1518705" y="2924943"/>
            <a:ext cx="3823200" cy="219480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27562" t="20299" r="26450" b="33501"/>
          <a:stretch/>
        </p:blipFill>
        <p:spPr>
          <a:xfrm>
            <a:off x="648278" y="1844824"/>
            <a:ext cx="3822755" cy="2160239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cxnSp>
        <p:nvCxnSpPr>
          <p:cNvPr id="13" name="직선 연결선 12"/>
          <p:cNvCxnSpPr/>
          <p:nvPr/>
        </p:nvCxnSpPr>
        <p:spPr>
          <a:xfrm>
            <a:off x="6096000" y="1052736"/>
            <a:ext cx="0" cy="540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86153" y="5328791"/>
            <a:ext cx="26164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Balsamiq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tool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을 이용하여 사이트 설계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77193" y="2088431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 포인트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42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설계와 </a:t>
            </a:r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기획 의도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1052736"/>
            <a:ext cx="0" cy="540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64318" y="12687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폰트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11624" y="12687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주조색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2351584" y="2151534"/>
            <a:ext cx="432048" cy="432048"/>
          </a:xfrm>
          <a:prstGeom prst="ellipse">
            <a:avLst/>
          </a:prstGeom>
          <a:solidFill>
            <a:srgbClr val="B541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2351584" y="2862275"/>
            <a:ext cx="432048" cy="432048"/>
          </a:xfrm>
          <a:prstGeom prst="ellipse">
            <a:avLst/>
          </a:prstGeom>
          <a:solidFill>
            <a:srgbClr val="D7A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351584" y="3573016"/>
            <a:ext cx="432048" cy="432048"/>
          </a:xfrm>
          <a:prstGeom prst="ellipse">
            <a:avLst/>
          </a:prstGeom>
          <a:solidFill>
            <a:srgbClr val="D8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2351584" y="4283757"/>
            <a:ext cx="432048" cy="432048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351584" y="4994498"/>
            <a:ext cx="432048" cy="432048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2351584" y="5705239"/>
            <a:ext cx="432048" cy="432048"/>
          </a:xfrm>
          <a:prstGeom prst="ellipse">
            <a:avLst/>
          </a:prstGeom>
          <a:solidFill>
            <a:srgbClr val="6543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922395" y="2229058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#b5416e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29483" y="2945005"/>
            <a:ext cx="7609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#d7a7bf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27645" y="3650540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#d8693e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2395" y="4356075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#e2de73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9483" y="5072022"/>
            <a:ext cx="795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#19833b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922394" y="5787969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#654376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320136" y="4009829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Julius Sans One" panose="02000000000000000000" pitchFamily="2" charset="0"/>
              </a:rPr>
              <a:t>Taste of </a:t>
            </a:r>
            <a:r>
              <a:rPr lang="en-US" altLang="ko-KR" dirty="0" err="1" smtClean="0">
                <a:solidFill>
                  <a:schemeClr val="bg1">
                    <a:lumMod val="75000"/>
                  </a:schemeClr>
                </a:solidFill>
                <a:latin typeface="Julius Sans One" panose="02000000000000000000" pitchFamily="2" charset="0"/>
              </a:rPr>
              <a:t>seoul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Julius Sans One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20136" y="2924479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Rajdhani" panose="02000000000000000000" pitchFamily="2" charset="0"/>
                <a:cs typeface="Rajdhani" panose="02000000000000000000" pitchFamily="2" charset="0"/>
              </a:rPr>
              <a:t>Taste Of Seoul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Rajdhani" panose="02000000000000000000" pitchFamily="2" charset="0"/>
              <a:cs typeface="Rajdhani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42412" y="1988840"/>
            <a:ext cx="3982180" cy="34163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Rajdhani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상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하단 로고</a:t>
            </a:r>
            <a:endParaRPr lang="en-US" altLang="ko-KR" sz="1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Julius Sans One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메인 페이지 문구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Noto Sans 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KR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한글 문자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31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 기법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503712" y="1340768"/>
            <a:ext cx="5198507" cy="4824536"/>
            <a:chOff x="3503712" y="1340768"/>
            <a:chExt cx="5198507" cy="4824536"/>
          </a:xfrm>
        </p:grpSpPr>
        <p:sp>
          <p:nvSpPr>
            <p:cNvPr id="8" name="타원 7"/>
            <p:cNvSpPr/>
            <p:nvPr/>
          </p:nvSpPr>
          <p:spPr>
            <a:xfrm>
              <a:off x="4590798" y="1340768"/>
              <a:ext cx="3024336" cy="3024336"/>
            </a:xfrm>
            <a:prstGeom prst="ellipse">
              <a:avLst/>
            </a:prstGeom>
            <a:solidFill>
              <a:srgbClr val="654376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HTML</a:t>
              </a:r>
              <a:endParaRPr lang="ko-KR" altLang="en-US" sz="2400" b="1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3503712" y="3140968"/>
              <a:ext cx="3024336" cy="3024336"/>
            </a:xfrm>
            <a:prstGeom prst="ellipse">
              <a:avLst/>
            </a:prstGeom>
            <a:solidFill>
              <a:srgbClr val="D8693E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CSS</a:t>
              </a:r>
              <a:endParaRPr lang="ko-KR" altLang="en-US" sz="2400" b="1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677883" y="3140968"/>
              <a:ext cx="3024336" cy="3024336"/>
            </a:xfrm>
            <a:prstGeom prst="ellipse">
              <a:avLst/>
            </a:prstGeom>
            <a:solidFill>
              <a:srgbClr val="B5416E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JS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4652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7374455" y="2510815"/>
            <a:ext cx="205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499422" y="4869593"/>
            <a:ext cx="255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9401" r="-6" b="3800"/>
          <a:stretch/>
        </p:blipFill>
        <p:spPr>
          <a:xfrm>
            <a:off x="335360" y="2092952"/>
            <a:ext cx="5538751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468984" y="4823574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사이트 메인 화면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72834" y="1628800"/>
            <a:ext cx="5737708" cy="1381949"/>
            <a:chOff x="6105053" y="1916832"/>
            <a:chExt cx="5737708" cy="1381949"/>
          </a:xfrm>
        </p:grpSpPr>
        <p:sp>
          <p:nvSpPr>
            <p:cNvPr id="9" name="TextBox 8"/>
            <p:cNvSpPr txBox="1"/>
            <p:nvPr/>
          </p:nvSpPr>
          <p:spPr>
            <a:xfrm>
              <a:off x="6105053" y="1916832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상단 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05053" y="2398535"/>
              <a:ext cx="5737708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메뉴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버튼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메뉴 버튼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클릭시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오른쪽에서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사이트맵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화면 등장함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사이트맵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화면에서는 현재 스크롤 위치에서 변경되지 않음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177061" y="3739447"/>
            <a:ext cx="5737708" cy="1381949"/>
            <a:chOff x="6105053" y="1916832"/>
            <a:chExt cx="5737708" cy="1381949"/>
          </a:xfrm>
        </p:grpSpPr>
        <p:sp>
          <p:nvSpPr>
            <p:cNvPr id="21" name="TextBox 20"/>
            <p:cNvSpPr txBox="1"/>
            <p:nvPr/>
          </p:nvSpPr>
          <p:spPr>
            <a:xfrm>
              <a:off x="6105053" y="1916832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105053" y="2398535"/>
              <a:ext cx="5737708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회전하는 원형 이미지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rotae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중앙 회전을 만든 후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translate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위치를 이동시켜서 주변을 도는 효과를 준 다음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반대 회전을 걸어서 대상을 세워두고 주변을 도는 효과를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만듦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51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330206" y="3443645"/>
            <a:ext cx="252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340127" y="4254027"/>
            <a:ext cx="162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11" y="2092952"/>
            <a:ext cx="5402448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564362" y="4806584"/>
            <a:ext cx="10807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사이트맵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화면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6177533" y="2561631"/>
            <a:ext cx="5760640" cy="1947489"/>
            <a:chOff x="6096000" y="571033"/>
            <a:chExt cx="5760640" cy="1947489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사이트맵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18932" y="1052736"/>
              <a:ext cx="5737708" cy="1465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X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버튼과 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사이트맵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상위 메뉴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width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1100px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이하로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리사이즈될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경우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배치 재조정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인디케이터바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mouseleave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이벤트를 추가하여 마우스가 떠날 때 다시 숨겨지도록 변경함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84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8707338" y="3749335"/>
            <a:ext cx="230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555" y="1340661"/>
            <a:ext cx="3240360" cy="4707049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sp>
        <p:nvSpPr>
          <p:cNvPr id="12" name="TextBox 11"/>
          <p:cNvSpPr txBox="1"/>
          <p:nvPr/>
        </p:nvSpPr>
        <p:spPr>
          <a:xfrm>
            <a:off x="2468984" y="6047710"/>
            <a:ext cx="1412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주요 프로그램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6177533" y="2865489"/>
            <a:ext cx="5760640" cy="1139575"/>
            <a:chOff x="6096000" y="571033"/>
            <a:chExt cx="5760640" cy="1139575"/>
          </a:xfrm>
        </p:grpSpPr>
        <p:sp>
          <p:nvSpPr>
            <p:cNvPr id="14" name="TextBox 13"/>
            <p:cNvSpPr txBox="1"/>
            <p:nvPr/>
          </p:nvSpPr>
          <p:spPr>
            <a:xfrm>
              <a:off x="6096000" y="571033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주요 프로그램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18932" y="1052736"/>
              <a:ext cx="5737708" cy="657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프로그램 소개 이미지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특정 스크롤 위치에 도달하면 일러스트 이미지가 제자리에서 등장하는 이벤트를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걸어줌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6" name="타원 5"/>
          <p:cNvSpPr/>
          <p:nvPr/>
        </p:nvSpPr>
        <p:spPr>
          <a:xfrm>
            <a:off x="3521251" y="2509760"/>
            <a:ext cx="666278" cy="666278"/>
          </a:xfrm>
          <a:prstGeom prst="ellipse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꺾인 연결선 15"/>
          <p:cNvCxnSpPr>
            <a:stCxn id="6" idx="6"/>
          </p:cNvCxnSpPr>
          <p:nvPr/>
        </p:nvCxnSpPr>
        <p:spPr>
          <a:xfrm>
            <a:off x="4187529" y="2842899"/>
            <a:ext cx="1990004" cy="730117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94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856</Words>
  <Application>Microsoft Office PowerPoint</Application>
  <PresentationFormat>와이드스크린</PresentationFormat>
  <Paragraphs>173</Paragraphs>
  <Slides>17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Arial</vt:lpstr>
      <vt:lpstr>Rajdhani</vt:lpstr>
      <vt:lpstr>맑은 고딕</vt:lpstr>
      <vt:lpstr>Julius Sans One</vt:lpstr>
      <vt:lpstr>Office 테마</vt:lpstr>
      <vt:lpstr>서울미식주간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50</cp:revision>
  <dcterms:created xsi:type="dcterms:W3CDTF">2023-03-30T05:29:13Z</dcterms:created>
  <dcterms:modified xsi:type="dcterms:W3CDTF">2023-03-31T08:17:59Z</dcterms:modified>
</cp:coreProperties>
</file>

<file path=docProps/thumbnail.jpeg>
</file>